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65D47890-3BA2-480F-9C8A-A34F358D35DF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Davidson County-TN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F44D8874-EA90-41F7-B7DF-52B0F068A271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6/20/20 7:59:21 PM CDT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4" id="10" name="slide10">
            <a:extLst>
              <a:ext uri="{FF2B5EF4-FFF2-40B4-BE49-F238E27FC236}">
                <a16:creationId xmlns:a16="http://schemas.microsoft.com/office/drawing/2014/main" id="{E327A92C-23DF-44AE-A250-CDC28ACBDBF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2" id="11" name="slide11">
            <a:extLst>
              <a:ext uri="{FF2B5EF4-FFF2-40B4-BE49-F238E27FC236}">
                <a16:creationId xmlns:a16="http://schemas.microsoft.com/office/drawing/2014/main" id="{9B19AC1F-758D-44D4-8AA1-391B22F7054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7" id="12" name="slide12">
            <a:extLst>
              <a:ext uri="{FF2B5EF4-FFF2-40B4-BE49-F238E27FC236}">
                <a16:creationId xmlns:a16="http://schemas.microsoft.com/office/drawing/2014/main" id="{C169E4BA-ECCA-4035-AEA1-AF0DD258BD9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6" id="13" name="slide13">
            <a:extLst>
              <a:ext uri="{FF2B5EF4-FFF2-40B4-BE49-F238E27FC236}">
                <a16:creationId xmlns:a16="http://schemas.microsoft.com/office/drawing/2014/main" id="{0EFADDD8-25A4-4D52-B3F6-D1757D8CFF4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" id="2" name="slide2">
            <a:extLst>
              <a:ext uri="{FF2B5EF4-FFF2-40B4-BE49-F238E27FC236}">
                <a16:creationId xmlns:a16="http://schemas.microsoft.com/office/drawing/2014/main" id="{CB5D5904-13D4-4B8D-AA16-73B814C898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7" id="3" name="slide3">
            <a:extLst>
              <a:ext uri="{FF2B5EF4-FFF2-40B4-BE49-F238E27FC236}">
                <a16:creationId xmlns:a16="http://schemas.microsoft.com/office/drawing/2014/main" id="{B185BEB4-546C-4AC1-8738-3C075306F1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9" id="4" name="slide4">
            <a:extLst>
              <a:ext uri="{FF2B5EF4-FFF2-40B4-BE49-F238E27FC236}">
                <a16:creationId xmlns:a16="http://schemas.microsoft.com/office/drawing/2014/main" id="{238E3080-A894-412B-A295-9A288B223D1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5" id="5" name="slide5">
            <a:extLst>
              <a:ext uri="{FF2B5EF4-FFF2-40B4-BE49-F238E27FC236}">
                <a16:creationId xmlns:a16="http://schemas.microsoft.com/office/drawing/2014/main" id="{ACF0482F-884C-48B7-A8E5-EB0A2219B7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1" id="6" name="slide6">
            <a:extLst>
              <a:ext uri="{FF2B5EF4-FFF2-40B4-BE49-F238E27FC236}">
                <a16:creationId xmlns:a16="http://schemas.microsoft.com/office/drawing/2014/main" id="{EAFD60A6-1CA7-48F6-B7ED-6677C8E510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3" id="7" name="slide7">
            <a:extLst>
              <a:ext uri="{FF2B5EF4-FFF2-40B4-BE49-F238E27FC236}">
                <a16:creationId xmlns:a16="http://schemas.microsoft.com/office/drawing/2014/main" id="{F82A2725-33D1-458B-9A78-D9AFD1C44BE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6" id="8" name="slide8">
            <a:extLst>
              <a:ext uri="{FF2B5EF4-FFF2-40B4-BE49-F238E27FC236}">
                <a16:creationId xmlns:a16="http://schemas.microsoft.com/office/drawing/2014/main" id="{51F6D6CB-3E2A-4BF1-897E-79FD0F80245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8" id="9" name="slide9">
            <a:extLst>
              <a:ext uri="{FF2B5EF4-FFF2-40B4-BE49-F238E27FC236}">
                <a16:creationId xmlns:a16="http://schemas.microsoft.com/office/drawing/2014/main" id="{9240C1E6-6893-4DEC-A001-2E1EDAF8771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2020-06-21T00:59:29Z</dcterms:created>
  <dcterms:modified xsi:type="dcterms:W3CDTF">2020-06-21T00:59:29Z</dcterms:modified>
</cp:coreProperties>
</file>

<file path=docProps/thumbnail.jpeg>
</file>